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FA63F"/>
    <a:srgbClr val="66CCFF"/>
    <a:srgbClr val="0099CC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62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99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62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6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01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91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6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3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60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09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30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78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085F-4BDE-4BF8-941F-9C2FBB0E2F91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861D-7FCE-41A3-B73D-B1A0F14985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91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1" y="280387"/>
            <a:ext cx="6011114" cy="8583224"/>
          </a:xfrm>
          <a:prstGeom prst="rect">
            <a:avLst/>
          </a:prstGeom>
        </p:spPr>
      </p:pic>
      <p:sp>
        <p:nvSpPr>
          <p:cNvPr id="6" name="Zaoblený obdélník 5"/>
          <p:cNvSpPr/>
          <p:nvPr/>
        </p:nvSpPr>
        <p:spPr>
          <a:xfrm>
            <a:off x="764704" y="2771800"/>
            <a:ext cx="1944216" cy="576064"/>
          </a:xfrm>
          <a:prstGeom prst="roundRect">
            <a:avLst/>
          </a:prstGeom>
          <a:solidFill>
            <a:srgbClr val="CFA6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19. 9. 2013</a:t>
            </a:r>
            <a:endParaRPr lang="cs-CZ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vál 6"/>
          <p:cNvSpPr/>
          <p:nvPr/>
        </p:nvSpPr>
        <p:spPr>
          <a:xfrm>
            <a:off x="692696" y="4077782"/>
            <a:ext cx="1057073" cy="998274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00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397552" y="1043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73" y="6516216"/>
            <a:ext cx="1576680" cy="112186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76" y="8019534"/>
            <a:ext cx="1547186" cy="377648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4785907" y="760221"/>
            <a:ext cx="1451405" cy="1147483"/>
          </a:xfrm>
          <a:prstGeom prst="ellipse">
            <a:avLst/>
          </a:prstGeom>
          <a:solidFill>
            <a:srgbClr val="CFA63F"/>
          </a:solidFill>
          <a:ln>
            <a:solidFill>
              <a:srgbClr val="CFA6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od 16.00  hodin</a:t>
            </a:r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4366500" y="2755141"/>
            <a:ext cx="1080120" cy="10684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Arial Narrow" pitchFamily="34" charset="0"/>
              </a:rPr>
              <a:t>HUDBA</a:t>
            </a:r>
            <a:endParaRPr lang="cs-CZ" sz="1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6672" y="4248833"/>
            <a:ext cx="146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Arial Narrow" pitchFamily="34" charset="0"/>
              </a:rPr>
              <a:t>DOPRAVNÍ HŘIŠTĚ</a:t>
            </a:r>
            <a:endParaRPr lang="cs-CZ" sz="1600" b="1" dirty="0">
              <a:latin typeface="Arial Narrow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276873" y="3995936"/>
            <a:ext cx="216023" cy="252897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153796" y="3995935"/>
            <a:ext cx="447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bg1"/>
                </a:solidFill>
                <a:latin typeface="Arial Narrow" pitchFamily="34" charset="0"/>
              </a:rPr>
              <a:t>15.00 </a:t>
            </a:r>
          </a:p>
          <a:p>
            <a:r>
              <a:rPr lang="cs-CZ" sz="800" b="1" dirty="0" smtClean="0">
                <a:solidFill>
                  <a:schemeClr val="bg1"/>
                </a:solidFill>
                <a:latin typeface="Arial Narrow" pitchFamily="34" charset="0"/>
              </a:rPr>
              <a:t>hodin</a:t>
            </a:r>
            <a:endParaRPr lang="cs-CZ" sz="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153796" y="52099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7361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ŠKODA AUTO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Fricova, Helena (ZPD)</dc:creator>
  <cp:lastModifiedBy>Fricova, Helena (ZPD)</cp:lastModifiedBy>
  <cp:revision>6</cp:revision>
  <cp:lastPrinted>2013-09-04T11:00:46Z</cp:lastPrinted>
  <dcterms:created xsi:type="dcterms:W3CDTF">2013-09-04T10:05:09Z</dcterms:created>
  <dcterms:modified xsi:type="dcterms:W3CDTF">2013-09-04T11:01:00Z</dcterms:modified>
</cp:coreProperties>
</file>