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119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7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1A8A-A3C1-4E0A-9FDE-D692CFDFDDB2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46125"/>
            <a:ext cx="25796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5C9D-9823-49CF-A863-18DEE6176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20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95C9D-9823-49CF-A863-18DEE6176FB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48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37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25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3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5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35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1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2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0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9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3F09-B806-4673-9CE5-87E6B1BF4D60}" type="datetimeFigureOut">
              <a:rPr lang="cs-CZ" smtClean="0"/>
              <a:t>17.6.2015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DC89-B91C-4E65-A9AC-AC74BAC2F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5.wdp"/><Relationship Id="rId15" Type="http://schemas.openxmlformats.org/officeDocument/2006/relationships/image" Target="../media/image16.jpe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26" t="45890" r="60081" b="32354"/>
          <a:stretch/>
        </p:blipFill>
        <p:spPr bwMode="auto">
          <a:xfrm>
            <a:off x="116632" y="992560"/>
            <a:ext cx="6343815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dzcvs17\AppData\Local\Microsoft\Windows\Temporary Internet Files\Content.Outlook\3LSO7MT5\mamma_mia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3646110"/>
            <a:ext cx="131774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8862"/>
          <a:stretch/>
        </p:blipFill>
        <p:spPr bwMode="auto">
          <a:xfrm>
            <a:off x="5301208" y="5311586"/>
            <a:ext cx="1368152" cy="8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0648" y="4879538"/>
            <a:ext cx="48965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 9</a:t>
            </a:r>
            <a:r>
              <a:rPr lang="cs-CZ" sz="2400" b="1">
                <a:solidFill>
                  <a:srgbClr val="0DA32A"/>
                </a:solidFill>
              </a:rPr>
              <a:t>. 7.  </a:t>
            </a:r>
            <a:r>
              <a:rPr lang="cs-CZ" sz="2400" b="1" smtClean="0">
                <a:solidFill>
                  <a:srgbClr val="0DA32A"/>
                </a:solidFill>
              </a:rPr>
              <a:t>21:30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Stoletý </a:t>
            </a:r>
            <a:r>
              <a:rPr lang="cs-CZ" sz="2400" b="1"/>
              <a:t>stařík, </a:t>
            </a:r>
            <a:r>
              <a:rPr lang="cs-CZ" sz="1600" b="1"/>
              <a:t>který vylezl z okna a zmizel</a:t>
            </a:r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Dobrodružný / Komedie / Švédsko, 2013, 114 min</a:t>
            </a:r>
          </a:p>
          <a:p>
            <a:pPr algn="just"/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 natočený na motivy knižního světového bestselleru švédského autora  Jonase Jonassona. </a:t>
            </a:r>
            <a:endParaRPr lang="cs-CZ" sz="2000" b="1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260648" y="3142054"/>
            <a:ext cx="482453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0DA32A"/>
                </a:solidFill>
              </a:rPr>
              <a:t>č</a:t>
            </a:r>
            <a:r>
              <a:rPr lang="cs-CZ" sz="2400" b="1" smtClean="0">
                <a:solidFill>
                  <a:srgbClr val="0DA32A"/>
                </a:solidFill>
              </a:rPr>
              <a:t>tvrtek 2</a:t>
            </a:r>
            <a:r>
              <a:rPr lang="cs-CZ" sz="2400" b="1">
                <a:solidFill>
                  <a:srgbClr val="0DA32A"/>
                </a:solidFill>
              </a:rPr>
              <a:t>. </a:t>
            </a:r>
            <a:r>
              <a:rPr lang="cs-CZ" sz="2400" b="1" smtClean="0">
                <a:solidFill>
                  <a:srgbClr val="0DA32A"/>
                </a:solidFill>
              </a:rPr>
              <a:t>7.  21:30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Mamma Mia</a:t>
            </a:r>
            <a:r>
              <a:rPr lang="cs-CZ" sz="2000" b="1" smtClean="0">
                <a:solidFill>
                  <a:srgbClr val="0DA32A"/>
                </a:solidFill>
              </a:rPr>
              <a:t> </a:t>
            </a:r>
          </a:p>
          <a:p>
            <a:pPr algn="just"/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Muzikál / Komedie/ USA / VB / Německo, 2008, 109 mi</a:t>
            </a:r>
            <a:r>
              <a:rPr lang="cs-CZ" sz="105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Idylický řecký ostrov, holka na vdávání, jedna potrhlá matka, tři potenciální otcové a nesmrtelná ABBA. Jak se to rýmuje? Náramně. Letní komedie plná známých melodií v hlavní roli s Meryl Streep.</a:t>
            </a:r>
            <a:r>
              <a:rPr lang="cs-CZ" sz="1200" b="1" smtClean="0"/>
              <a:t> </a:t>
            </a:r>
            <a:r>
              <a:rPr lang="cs-CZ" sz="1200" b="1" smtClean="0">
                <a:solidFill>
                  <a:srgbClr val="0DA32A"/>
                </a:solidFill>
              </a:rPr>
              <a:t>        </a:t>
            </a:r>
            <a:endParaRPr lang="cs-CZ" sz="1200" b="1">
              <a:solidFill>
                <a:srgbClr val="0DA32A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0648" y="6310406"/>
            <a:ext cx="489654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16</a:t>
            </a:r>
            <a:r>
              <a:rPr lang="cs-CZ" sz="2400" b="1">
                <a:solidFill>
                  <a:srgbClr val="0DA32A"/>
                </a:solidFill>
              </a:rPr>
              <a:t>. 7. </a:t>
            </a:r>
            <a:r>
              <a:rPr lang="cs-CZ" sz="2400" b="1" smtClean="0">
                <a:solidFill>
                  <a:srgbClr val="0DA32A"/>
                </a:solidFill>
              </a:rPr>
              <a:t>  21:30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/>
              <a:t>50 odstínů šedi </a:t>
            </a:r>
          </a:p>
          <a:p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Romantický / USA, 2015, 124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První díl erotické trilogie… Nezkušená studentka literatury Anastasia Steel a úspěšný a bohatý podnikatel Christian Grey. Vzájemná přitažlivost, které ani jeden z nich není schopen odolat. </a:t>
            </a:r>
            <a:endParaRPr lang="cs-CZ" sz="1200" b="1" dirty="0">
              <a:solidFill>
                <a:srgbClr val="0DA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V:\dilna\SONA\akce\2015\Letní kino\Letní kino 2015 plakát\50 odstínů še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7009293"/>
            <a:ext cx="1368152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60648" y="8049344"/>
            <a:ext cx="489654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0DA32A"/>
                </a:solidFill>
              </a:rPr>
              <a:t>č</a:t>
            </a:r>
            <a:r>
              <a:rPr lang="cs-CZ" sz="2400" b="1" smtClean="0">
                <a:solidFill>
                  <a:srgbClr val="0DA32A"/>
                </a:solidFill>
              </a:rPr>
              <a:t>tvrtek </a:t>
            </a:r>
            <a:r>
              <a:rPr lang="cs-CZ" sz="2400" b="1">
                <a:solidFill>
                  <a:srgbClr val="0DA32A"/>
                </a:solidFill>
              </a:rPr>
              <a:t>23. 7. </a:t>
            </a:r>
            <a:r>
              <a:rPr lang="cs-CZ" sz="2400" b="1" smtClean="0">
                <a:solidFill>
                  <a:srgbClr val="0DA32A"/>
                </a:solidFill>
              </a:rPr>
              <a:t> 21:30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Všiváci</a:t>
            </a:r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 / Komedie / Česko, 2014, 98 min</a:t>
            </a:r>
          </a:p>
          <a:p>
            <a:pPr algn="just"/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Příběh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dvou bratrů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rozdělila jedna žena. Špičkový neurochirurg utápějící se v bludném kruhu operací, alkoholu a milostných avantýr a jeho horkokrevný bratr, který se vrátil z české mise v Afghánistánu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2800" b="1" smtClean="0"/>
          </a:p>
        </p:txBody>
      </p:sp>
      <p:pic>
        <p:nvPicPr>
          <p:cNvPr id="22" name="Picture 5" descr="V:\dilna\SONA\akce\2015\Letní kino\Letní kino 2015 plakát\HEP5402cd_vsivac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" t="11106" r="44901" b="39180"/>
          <a:stretch/>
        </p:blipFill>
        <p:spPr bwMode="auto">
          <a:xfrm>
            <a:off x="5301208" y="8625408"/>
            <a:ext cx="1368152" cy="9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260648" y="1496616"/>
            <a:ext cx="4896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0DA32A"/>
                </a:solidFill>
              </a:rPr>
              <a:t>pátek 26. </a:t>
            </a:r>
            <a:r>
              <a:rPr lang="pl-PL" sz="2400" b="1" smtClean="0">
                <a:solidFill>
                  <a:srgbClr val="0DA32A"/>
                </a:solidFill>
              </a:rPr>
              <a:t>6.  21.30 </a:t>
            </a:r>
            <a:r>
              <a:rPr lang="pl-PL" sz="2400" b="1">
                <a:solidFill>
                  <a:srgbClr val="0DA32A"/>
                </a:solidFill>
              </a:rPr>
              <a:t>h. </a:t>
            </a:r>
          </a:p>
          <a:p>
            <a:r>
              <a:rPr lang="cs-CZ" sz="1600" b="1"/>
              <a:t>SpongeBob ve filmu </a:t>
            </a:r>
            <a:r>
              <a:rPr lang="cs-CZ" sz="1600" b="1" smtClean="0"/>
              <a:t>: </a:t>
            </a:r>
            <a:r>
              <a:rPr lang="cs-CZ" sz="2400" b="1" smtClean="0"/>
              <a:t>Houba </a:t>
            </a:r>
            <a:r>
              <a:rPr lang="cs-CZ" sz="2400" b="1"/>
              <a:t>na suchu </a:t>
            </a:r>
          </a:p>
          <a:p>
            <a:pPr algn="just"/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Animovaný / Dobrodružný / Komedie - USA, 2015, 84 min</a:t>
            </a:r>
            <a:r>
              <a:rPr lang="cs-CZ" i="1"/>
              <a:t>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SpongeBob je mořská houba, která nosí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kalhoty a je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tělem i duší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dobrodruh se smyslem pro humor.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Milují ho děti na celém světě. Ve filmu se ocitne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souši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V:\dilna\SONA\akce\2015\Letní kino\Letní kino 2015 plakát\Spongebob na suchu 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b="405"/>
          <a:stretch/>
        </p:blipFill>
        <p:spPr bwMode="auto">
          <a:xfrm>
            <a:off x="5301208" y="2186331"/>
            <a:ext cx="1278376" cy="8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11077" r="71635" b="67447"/>
          <a:stretch/>
        </p:blipFill>
        <p:spPr bwMode="auto">
          <a:xfrm>
            <a:off x="0" y="-15552"/>
            <a:ext cx="6858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056" b="92500" l="67448" r="7302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14" t="82677" r="27030" b="7117"/>
          <a:stretch/>
        </p:blipFill>
        <p:spPr bwMode="auto">
          <a:xfrm>
            <a:off x="5696090" y="920552"/>
            <a:ext cx="10452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01208" y="96335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smtClean="0"/>
              <a:t>www.nakarmeli.cz</a:t>
            </a:r>
            <a:endParaRPr lang="cs-CZ" sz="1200" b="1"/>
          </a:p>
        </p:txBody>
      </p:sp>
      <p:pic>
        <p:nvPicPr>
          <p:cNvPr id="21" name="Picture 2" descr="C:\Documents and Settings\Lumír Kučera\Plocha\manual.t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200000">
            <a:off x="-320138" y="533456"/>
            <a:ext cx="123358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36712" y="-15552"/>
            <a:ext cx="5688632" cy="64807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cs-CZ" sz="2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LETNÍ KINO</a:t>
            </a:r>
            <a:endParaRPr lang="cs-CZ" sz="2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492896" y="56051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RAJSKÉ</a:t>
            </a:r>
            <a:r>
              <a:rPr lang="cs-CZ" sz="2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ZAHRADĚ</a:t>
            </a:r>
            <a:endParaRPr lang="cs-CZ" sz="20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44824" y="920552"/>
            <a:ext cx="3600400" cy="513348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cs-CZ"/>
            </a:defPPr>
            <a:lvl1pPr>
              <a:defRPr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05516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26" t="45890" r="60081" b="32354"/>
          <a:stretch/>
        </p:blipFill>
        <p:spPr bwMode="auto">
          <a:xfrm>
            <a:off x="0" y="632520"/>
            <a:ext cx="6741367" cy="91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88640" y="-15552"/>
            <a:ext cx="48965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>
                <a:solidFill>
                  <a:srgbClr val="0DA32A"/>
                </a:solidFill>
              </a:rPr>
              <a:t>30. 7. </a:t>
            </a:r>
            <a:r>
              <a:rPr lang="cs-CZ" sz="2400" b="1" smtClean="0">
                <a:solidFill>
                  <a:srgbClr val="0DA32A"/>
                </a:solidFill>
              </a:rPr>
              <a:t>  21:30 h.</a:t>
            </a:r>
          </a:p>
          <a:p>
            <a:r>
              <a:rPr lang="cs-CZ" sz="2400" b="1" smtClean="0"/>
              <a:t>Expendables</a:t>
            </a:r>
            <a:r>
              <a:rPr lang="cs-CZ" sz="2400" b="1"/>
              <a:t>: Postradatelní </a:t>
            </a:r>
            <a:r>
              <a:rPr lang="cs-CZ" sz="2400" b="1" smtClean="0"/>
              <a:t>3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Akční/Thriller/Dobrodružný/USA, 2014, 126 min</a:t>
            </a:r>
          </a:p>
          <a:p>
            <a:pPr algn="just"/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Tým Expendables bude čelit jednomu ze svých zakladatelů a bývalých šéfů. </a:t>
            </a:r>
          </a:p>
        </p:txBody>
      </p:sp>
      <p:pic>
        <p:nvPicPr>
          <p:cNvPr id="29" name="Picture 6" descr="V:\dilna\SONA\akce\2015\Letní kino\Letní kino 2015 plakát\expendable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272480"/>
            <a:ext cx="1447216" cy="8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188640" y="1280592"/>
            <a:ext cx="482453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>
                <a:solidFill>
                  <a:srgbClr val="0DA32A"/>
                </a:solidFill>
              </a:rPr>
              <a:t>6. 8. </a:t>
            </a:r>
            <a:r>
              <a:rPr lang="cs-CZ" sz="2400" b="1" smtClean="0">
                <a:solidFill>
                  <a:srgbClr val="0DA32A"/>
                </a:solidFill>
              </a:rPr>
              <a:t>  21:00 h.</a:t>
            </a:r>
          </a:p>
          <a:p>
            <a:r>
              <a:rPr lang="cs-CZ" sz="2400" b="1" smtClean="0"/>
              <a:t>Fakjů pane učiteli!</a:t>
            </a:r>
          </a:p>
          <a:p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Komedie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Německo, 2013, 117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Zloděj Zeki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Müller se musí vydávat za tělocvikáře, aby se mohl dostat ke kradeným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penězům pod budovou gymnázia.</a:t>
            </a:r>
            <a:endParaRPr lang="cs-CZ" sz="2800" b="1" smtClean="0"/>
          </a:p>
        </p:txBody>
      </p:sp>
      <p:pic>
        <p:nvPicPr>
          <p:cNvPr id="32" name="Picture 8" descr="V:\dilna\SONA\akce\2015\Letní kino\Letní kino 2015 plakát\fakju_pane_uciteli_6-560x2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-226" r="9456" b="-2"/>
          <a:stretch/>
        </p:blipFill>
        <p:spPr bwMode="auto">
          <a:xfrm>
            <a:off x="5085184" y="1724429"/>
            <a:ext cx="1409046" cy="9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188640" y="2576736"/>
            <a:ext cx="48965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>
                <a:solidFill>
                  <a:srgbClr val="0DA32A"/>
                </a:solidFill>
              </a:rPr>
              <a:t>13. 8. </a:t>
            </a:r>
            <a:r>
              <a:rPr lang="cs-CZ" sz="2400" b="1" smtClean="0">
                <a:solidFill>
                  <a:srgbClr val="0DA32A"/>
                </a:solidFill>
              </a:rPr>
              <a:t> 21:00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S</a:t>
            </a:r>
            <a:r>
              <a:rPr lang="cs-CZ" sz="2400" b="1"/>
              <a:t> láskou, Rosie  </a:t>
            </a:r>
            <a:endParaRPr lang="cs-CZ" sz="2400" b="1" smtClean="0"/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Komedie / Romantický / VB / USA, 2014, 102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Prý pokud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lidi znají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mala,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těžko se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sebe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zamilují.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Rosie a Alex se znají už od školky. Časem je odloučí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život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…až…</a:t>
            </a:r>
          </a:p>
        </p:txBody>
      </p:sp>
      <p:pic>
        <p:nvPicPr>
          <p:cNvPr id="40" name="Picture 9" descr="V:\dilna\SONA\akce\2015\Letní kino\Letní kino 2015 plakát\s láskou ros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3080792"/>
            <a:ext cx="1368152" cy="9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188640" y="4088904"/>
            <a:ext cx="49685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>
                <a:solidFill>
                  <a:srgbClr val="0DA32A"/>
                </a:solidFill>
              </a:rPr>
              <a:t>20. 8. </a:t>
            </a:r>
            <a:r>
              <a:rPr lang="cs-CZ" sz="2400" b="1" smtClean="0">
                <a:solidFill>
                  <a:srgbClr val="0DA32A"/>
                </a:solidFill>
              </a:rPr>
              <a:t> 21:00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Ranhojič</a:t>
            </a:r>
          </a:p>
          <a:p>
            <a:pPr algn="just"/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Dobrodružný </a:t>
            </a:r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Drama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Hist.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Německo, </a:t>
            </a:r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2013,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době středověku žije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 se schopností vycítit blízkost smrti.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smrti rodičů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 potulným ranhojičem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dostane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až do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dálné Persie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" name="Picture 10" descr="V:\dilna\SONA\akce\2015\Letní kino\Letní kino 2015 plakát\ranhojič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5777" r="18902" b="15961"/>
          <a:stretch/>
        </p:blipFill>
        <p:spPr bwMode="auto">
          <a:xfrm>
            <a:off x="5229200" y="4664968"/>
            <a:ext cx="1440160" cy="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ovéPole 46"/>
          <p:cNvSpPr txBox="1"/>
          <p:nvPr/>
        </p:nvSpPr>
        <p:spPr>
          <a:xfrm>
            <a:off x="188640" y="5601072"/>
            <a:ext cx="496855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>
                <a:solidFill>
                  <a:srgbClr val="0DA32A"/>
                </a:solidFill>
              </a:rPr>
              <a:t>27. 8. </a:t>
            </a:r>
            <a:r>
              <a:rPr lang="cs-CZ" sz="2400" b="1" smtClean="0">
                <a:solidFill>
                  <a:srgbClr val="0DA32A"/>
                </a:solidFill>
              </a:rPr>
              <a:t>  21:00 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/>
              <a:t>Andělé všedního </a:t>
            </a:r>
            <a:r>
              <a:rPr lang="cs-CZ" sz="2400" b="1" smtClean="0"/>
              <a:t>dne</a:t>
            </a:r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 / Česko, 2014, 97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Život by se neměl nechat proklouzávat mezi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prsty.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Některým lidem to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totiž dneska večer skončí. A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 objevili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andělé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35172" r="52994" b="28457"/>
          <a:stretch/>
        </p:blipFill>
        <p:spPr bwMode="auto">
          <a:xfrm>
            <a:off x="5229200" y="6105128"/>
            <a:ext cx="1452714" cy="84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dilna\SONA\akce\2015\Letní kino\Letní kino 2015 plakát\díra u hanušovi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7329264"/>
            <a:ext cx="1332095" cy="8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dilna\SONA\akce\2015\Letní kino\Letní kino 2015 plakát\frajeři ve vegas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8769734"/>
            <a:ext cx="1296144" cy="8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640" y="6897216"/>
            <a:ext cx="49685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 smtClean="0">
                <a:solidFill>
                  <a:srgbClr val="0DA32A"/>
                </a:solidFill>
              </a:rPr>
              <a:t>   3. </a:t>
            </a:r>
            <a:r>
              <a:rPr lang="cs-CZ" sz="2400" b="1">
                <a:solidFill>
                  <a:srgbClr val="0DA32A"/>
                </a:solidFill>
              </a:rPr>
              <a:t>9</a:t>
            </a:r>
            <a:r>
              <a:rPr lang="cs-CZ" sz="2400" b="1" smtClean="0">
                <a:solidFill>
                  <a:srgbClr val="0DA32A"/>
                </a:solidFill>
              </a:rPr>
              <a:t>.   20:30 </a:t>
            </a:r>
            <a:r>
              <a:rPr lang="cs-CZ" sz="2400" b="1" smtClean="0">
                <a:solidFill>
                  <a:srgbClr val="0DA32A"/>
                </a:solidFill>
              </a:rPr>
              <a:t>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Díra u Hanušovic</a:t>
            </a:r>
            <a:endParaRPr lang="cs-CZ" sz="2400" b="1" smtClean="0"/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Komedie 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11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 / Česko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2014, 102 min</a:t>
            </a:r>
          </a:p>
          <a:p>
            <a:pPr algn="just"/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Učitelka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němčiny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Maruna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nikdy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nevdala. 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 se sestrou Jarunou pečují na malé vesnici o panovačnou matku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Jednoho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dne však …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88640" y="8337376"/>
            <a:ext cx="50405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rgbClr val="0DA32A"/>
                </a:solidFill>
              </a:rPr>
              <a:t>čtvrtek </a:t>
            </a:r>
            <a:r>
              <a:rPr lang="cs-CZ" sz="2400" b="1" smtClean="0">
                <a:solidFill>
                  <a:srgbClr val="0DA32A"/>
                </a:solidFill>
              </a:rPr>
              <a:t>  10. </a:t>
            </a:r>
            <a:r>
              <a:rPr lang="cs-CZ" sz="2400" b="1">
                <a:solidFill>
                  <a:srgbClr val="0DA32A"/>
                </a:solidFill>
              </a:rPr>
              <a:t>9</a:t>
            </a:r>
            <a:r>
              <a:rPr lang="cs-CZ" sz="2400" b="1" smtClean="0">
                <a:solidFill>
                  <a:srgbClr val="0DA32A"/>
                </a:solidFill>
              </a:rPr>
              <a:t>.   20:30 </a:t>
            </a:r>
            <a:r>
              <a:rPr lang="cs-CZ" sz="2400" b="1" smtClean="0">
                <a:solidFill>
                  <a:srgbClr val="0DA32A"/>
                </a:solidFill>
              </a:rPr>
              <a:t>h.</a:t>
            </a:r>
            <a:endParaRPr lang="cs-CZ" sz="2400" b="1">
              <a:solidFill>
                <a:srgbClr val="0DA32A"/>
              </a:solidFill>
            </a:endParaRPr>
          </a:p>
          <a:p>
            <a:r>
              <a:rPr lang="cs-CZ" sz="2400" b="1" smtClean="0"/>
              <a:t>Frajeři ve Vegas</a:t>
            </a:r>
            <a:endParaRPr lang="cs-CZ" sz="2400" b="1" smtClean="0"/>
          </a:p>
          <a:p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Komedie / USA</a:t>
            </a:r>
            <a:r>
              <a:rPr lang="cs-CZ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2013, 105 min</a:t>
            </a:r>
          </a:p>
          <a:p>
            <a:pPr algn="just"/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se stane , když přátelé na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stará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kolena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jménu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společných </a:t>
            </a:r>
            <a:r>
              <a:rPr 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mejdanů </a:t>
            </a:r>
            <a:r>
              <a:rPr lang="cs-CZ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vyrazí na  svatbu do Las Vegas?</a:t>
            </a:r>
            <a:endParaRPr lang="cs-CZ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727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A4 (210 x 297 mm)</PresentationFormat>
  <Paragraphs>51</Paragraphs>
  <Slides>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Company>ŠKODA AUTO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Soukupova, Veronika (ZPD)</dc:creator>
  <cp:lastModifiedBy>Soukupova, Veronika (ZPD)</cp:lastModifiedBy>
  <cp:revision>20</cp:revision>
  <cp:lastPrinted>2015-06-17T14:06:08Z</cp:lastPrinted>
  <dcterms:created xsi:type="dcterms:W3CDTF">2015-06-17T09:11:00Z</dcterms:created>
  <dcterms:modified xsi:type="dcterms:W3CDTF">2015-06-17T14:13:16Z</dcterms:modified>
</cp:coreProperties>
</file>