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A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2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2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94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60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88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64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2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98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4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09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669C3-53D0-4471-A08A-E90724838556}" type="datetimeFigureOut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9B379-B484-4F9D-AC1D-798B8DA4E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52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AD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515"/>
            <a:ext cx="4860032" cy="690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076056" y="551463"/>
            <a:ext cx="4067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>
              <a:latin typeface="Century Gothic" panose="020B0502020202020204" pitchFamily="34" charset="0"/>
            </a:endParaRPr>
          </a:p>
          <a:p>
            <a:endParaRPr lang="cs-CZ" sz="2400" b="1" dirty="0">
              <a:latin typeface="Century Gothic" panose="020B0502020202020204" pitchFamily="34" charset="0"/>
            </a:endParaRPr>
          </a:p>
          <a:p>
            <a:r>
              <a:rPr lang="cs-CZ" sz="2400" b="1" dirty="0" smtClean="0">
                <a:latin typeface="Century Gothic" panose="020B0502020202020204" pitchFamily="34" charset="0"/>
              </a:rPr>
              <a:t>VSTUPNÉ</a:t>
            </a:r>
          </a:p>
          <a:p>
            <a:endParaRPr lang="cs-CZ" dirty="0">
              <a:latin typeface="Century Gothic" panose="020B0502020202020204" pitchFamily="34" charset="0"/>
            </a:endParaRPr>
          </a:p>
          <a:p>
            <a:pPr>
              <a:tabLst>
                <a:tab pos="3232150" algn="l"/>
              </a:tabLst>
            </a:pPr>
            <a:r>
              <a:rPr lang="cs-CZ" dirty="0" smtClean="0">
                <a:latin typeface="Century Gothic" panose="020B0502020202020204" pitchFamily="34" charset="0"/>
              </a:rPr>
              <a:t>Školy (MŠ, ZŠ) 10 a více osob</a:t>
            </a:r>
          </a:p>
          <a:p>
            <a:pPr>
              <a:tabLst>
                <a:tab pos="3232150" algn="l"/>
              </a:tabLst>
            </a:pPr>
            <a:r>
              <a:rPr lang="cs-CZ" sz="1400" dirty="0" smtClean="0">
                <a:latin typeface="Century Gothic" panose="020B0502020202020204" pitchFamily="34" charset="0"/>
              </a:rPr>
              <a:t>(doprovod  zdarma)</a:t>
            </a:r>
            <a:r>
              <a:rPr lang="cs-CZ" dirty="0" smtClean="0">
                <a:latin typeface="Century Gothic" panose="020B0502020202020204" pitchFamily="34" charset="0"/>
              </a:rPr>
              <a:t>	35,-</a:t>
            </a:r>
          </a:p>
          <a:p>
            <a:pPr>
              <a:tabLst>
                <a:tab pos="3232150" algn="l"/>
              </a:tabLst>
            </a:pPr>
            <a:endParaRPr lang="cs-CZ" dirty="0">
              <a:latin typeface="Century Gothic" panose="020B0502020202020204" pitchFamily="34" charset="0"/>
            </a:endParaRPr>
          </a:p>
          <a:p>
            <a:pPr>
              <a:tabLst>
                <a:tab pos="3232150" algn="l"/>
              </a:tabLst>
            </a:pPr>
            <a:r>
              <a:rPr lang="cs-CZ" dirty="0" smtClean="0">
                <a:latin typeface="Century Gothic" panose="020B0502020202020204" pitchFamily="34" charset="0"/>
              </a:rPr>
              <a:t>Dospělý</a:t>
            </a:r>
          </a:p>
          <a:p>
            <a:pPr>
              <a:tabLst>
                <a:tab pos="3232150" algn="l"/>
              </a:tabLst>
            </a:pPr>
            <a:r>
              <a:rPr lang="cs-CZ" sz="1400" dirty="0" smtClean="0">
                <a:latin typeface="Century Gothic" panose="020B0502020202020204" pitchFamily="34" charset="0"/>
              </a:rPr>
              <a:t>(nebo nad 140 cm)</a:t>
            </a:r>
            <a:r>
              <a:rPr lang="cs-CZ" dirty="0" smtClean="0">
                <a:latin typeface="Century Gothic" panose="020B0502020202020204" pitchFamily="34" charset="0"/>
              </a:rPr>
              <a:t>	60,-</a:t>
            </a:r>
          </a:p>
          <a:p>
            <a:pPr>
              <a:tabLst>
                <a:tab pos="3232150" algn="l"/>
              </a:tabLst>
            </a:pPr>
            <a:endParaRPr lang="cs-CZ" dirty="0" smtClean="0">
              <a:latin typeface="Century Gothic" panose="020B0502020202020204" pitchFamily="34" charset="0"/>
            </a:endParaRPr>
          </a:p>
          <a:p>
            <a:pPr>
              <a:tabLst>
                <a:tab pos="3232150" algn="l"/>
              </a:tabLst>
            </a:pPr>
            <a:r>
              <a:rPr lang="cs-CZ" dirty="0" smtClean="0">
                <a:latin typeface="Century Gothic" panose="020B0502020202020204" pitchFamily="34" charset="0"/>
              </a:rPr>
              <a:t>Student, dítě</a:t>
            </a:r>
            <a:r>
              <a:rPr lang="cs-CZ" smtClean="0">
                <a:latin typeface="Century Gothic" panose="020B0502020202020204" pitchFamily="34" charset="0"/>
              </a:rPr>
              <a:t>, ZTP</a:t>
            </a:r>
            <a:endParaRPr lang="cs-CZ" dirty="0" smtClean="0">
              <a:latin typeface="Century Gothic" panose="020B0502020202020204" pitchFamily="34" charset="0"/>
            </a:endParaRPr>
          </a:p>
          <a:p>
            <a:pPr>
              <a:tabLst>
                <a:tab pos="3232150" algn="l"/>
              </a:tabLst>
            </a:pPr>
            <a:r>
              <a:rPr lang="cs-CZ" sz="1400" dirty="0" smtClean="0">
                <a:latin typeface="Century Gothic" panose="020B0502020202020204" pitchFamily="34" charset="0"/>
              </a:rPr>
              <a:t>(do 140 cm)</a:t>
            </a:r>
            <a:r>
              <a:rPr lang="cs-CZ" dirty="0" smtClean="0">
                <a:latin typeface="Century Gothic" panose="020B0502020202020204" pitchFamily="34" charset="0"/>
              </a:rPr>
              <a:t>	40,-</a:t>
            </a:r>
          </a:p>
          <a:p>
            <a:pPr>
              <a:tabLst>
                <a:tab pos="3232150" algn="l"/>
              </a:tabLst>
            </a:pPr>
            <a:endParaRPr lang="cs-CZ" dirty="0">
              <a:latin typeface="Century Gothic" panose="020B0502020202020204" pitchFamily="34" charset="0"/>
            </a:endParaRPr>
          </a:p>
          <a:p>
            <a:pPr>
              <a:tabLst>
                <a:tab pos="3232150" algn="l"/>
              </a:tabLst>
            </a:pPr>
            <a:r>
              <a:rPr lang="cs-CZ" dirty="0" smtClean="0">
                <a:latin typeface="Century Gothic" panose="020B0502020202020204" pitchFamily="34" charset="0"/>
              </a:rPr>
              <a:t>Důchodce	50,-</a:t>
            </a:r>
          </a:p>
          <a:p>
            <a:pPr>
              <a:tabLst>
                <a:tab pos="3232150" algn="l"/>
              </a:tabLst>
            </a:pPr>
            <a:endParaRPr lang="cs-CZ" dirty="0">
              <a:latin typeface="Century Gothic" panose="020B0502020202020204" pitchFamily="34" charset="0"/>
            </a:endParaRPr>
          </a:p>
          <a:p>
            <a:pPr>
              <a:tabLst>
                <a:tab pos="3232150" algn="l"/>
              </a:tabLst>
            </a:pPr>
            <a:r>
              <a:rPr lang="cs-CZ" dirty="0" smtClean="0">
                <a:latin typeface="Century Gothic" panose="020B0502020202020204" pitchFamily="34" charset="0"/>
              </a:rPr>
              <a:t>Rodinné vstupné	130,-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67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Předvádění na obrazovce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ŠKODA AUTO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Hrdlickova, Renata (ZPD)</dc:creator>
  <cp:lastModifiedBy>Hrdlickova, Renata (ZPD)</cp:lastModifiedBy>
  <cp:revision>2</cp:revision>
  <cp:lastPrinted>2014-04-22T09:05:57Z</cp:lastPrinted>
  <dcterms:created xsi:type="dcterms:W3CDTF">2014-04-22T08:56:14Z</dcterms:created>
  <dcterms:modified xsi:type="dcterms:W3CDTF">2014-04-22T09:26:00Z</dcterms:modified>
</cp:coreProperties>
</file>